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59" r:id="rId3"/>
    <p:sldId id="295" r:id="rId4"/>
    <p:sldId id="258" r:id="rId5"/>
    <p:sldId id="296" r:id="rId6"/>
    <p:sldId id="310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98" r:id="rId16"/>
    <p:sldId id="309" r:id="rId17"/>
    <p:sldId id="260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67" r:id="rId31"/>
    <p:sldId id="261" r:id="rId32"/>
    <p:sldId id="262" r:id="rId33"/>
    <p:sldId id="263" r:id="rId34"/>
    <p:sldId id="264" r:id="rId35"/>
    <p:sldId id="265" r:id="rId36"/>
    <p:sldId id="266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306" r:id="rId49"/>
    <p:sldId id="307" r:id="rId50"/>
    <p:sldId id="308" r:id="rId51"/>
    <p:sldId id="29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052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8761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2199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848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4340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049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5682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080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6683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876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07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72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00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23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0389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874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381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9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xmlns="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xmlns="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xmlns="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xmlns="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xmlns="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xmlns="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xmlns="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46" y="0"/>
            <a:ext cx="10540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1" y="0"/>
            <a:ext cx="10420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1" y="0"/>
            <a:ext cx="10420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6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33" y="1867464"/>
            <a:ext cx="11088647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8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59" y="361580"/>
            <a:ext cx="11098174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95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A69A7213-2ABC-427E-911C-53CE6AF763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659F9661-A9AD-4E09-BA4A-59A0329574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8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9C1D8195-390B-4697-9AAF-669837E32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0B59C8F3-7A45-40E7-9F6F-A280B375E1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57E60B41-DD47-4A4B-82FF-F0B7AEF7E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="" xmlns:a16="http://schemas.microsoft.com/office/drawing/2014/main" id="{6AF92742-DDED-40F3-A4EB-D1B670C849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BEFC6DE6-3EF0-4516-BFBF-3A06286174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E30D426F-2EC1-4D98-8045-5479764286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129074EE-ABF1-4EF6-A03C-DAADB1BFF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74C9B8DE-F2F0-43E6-9660-23534455F8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FA4C0D83-012D-4878-9F4C-AD00B90AC4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0C0F0D59-1BA2-444D-BAFD-F57A667432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766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440199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유효한 값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값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영문 숫자 혼용하여 </a:t>
                      </a: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_</a:t>
                      </a:r>
                      <a:r>
                        <a:rPr lang="ko-KR" altLang="en-US" sz="1200" dirty="0"/>
                        <a:t>를 제외한 특수문자 불가능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비밀번호 영문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숫자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특수문자 혼용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숫자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특수문자가 최소 하나 이상 들어가야함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불일치시 오류 메시지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236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아이디를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A6D4513-EB77-4783-8685-C7128FA5CBAD}"/>
              </a:ext>
            </a:extLst>
          </p:cNvPr>
          <p:cNvSpPr/>
          <p:nvPr/>
        </p:nvSpPr>
        <p:spPr>
          <a:xfrm>
            <a:off x="4252020" y="2254152"/>
            <a:ext cx="10900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 혼용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33E460B-DBC5-4E28-AEEA-C5730B7C3634}"/>
              </a:ext>
            </a:extLst>
          </p:cNvPr>
          <p:cNvSpPr/>
          <p:nvPr/>
        </p:nvSpPr>
        <p:spPr>
          <a:xfrm>
            <a:off x="3668813" y="2689784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*8~16</a:t>
            </a:r>
            <a:r>
              <a:rPr lang="ko-KR" altLang="en-US" sz="800" dirty="0">
                <a:solidFill>
                  <a:srgbClr val="FF0000"/>
                </a:solidFill>
              </a:rPr>
              <a:t>자의 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특수문자</a:t>
            </a:r>
            <a:endParaRPr lang="ko-KR" altLang="en-US" sz="800" dirty="0"/>
          </a:p>
        </p:txBody>
      </p:sp>
      <p:sp>
        <p:nvSpPr>
          <p:cNvPr id="17" name="Google Shape;173;g7c553259d1_0_81">
            <a:extLst>
              <a:ext uri="{FF2B5EF4-FFF2-40B4-BE49-F238E27FC236}">
                <a16:creationId xmlns="" xmlns:a16="http://schemas.microsoft.com/office/drawing/2014/main" id="{90D7547B-5C18-4EB2-97BA-C9CA8C78FA2B}"/>
              </a:ext>
            </a:extLst>
          </p:cNvPr>
          <p:cNvSpPr/>
          <p:nvPr/>
        </p:nvSpPr>
        <p:spPr>
          <a:xfrm>
            <a:off x="1955887" y="13876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6CF61538-1A7D-4949-BDA5-D6DBFB076E6C}"/>
              </a:ext>
            </a:extLst>
          </p:cNvPr>
          <p:cNvSpPr/>
          <p:nvPr/>
        </p:nvSpPr>
        <p:spPr>
          <a:xfrm>
            <a:off x="5342077" y="217014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845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특수문자 입력 불가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띄어쓰기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영문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닉네임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특수문자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띄어쓰기 입력 불가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 허용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4~10</a:t>
                      </a:r>
                      <a:r>
                        <a:rPr lang="ko-KR" altLang="en-US" sz="1200" dirty="0"/>
                        <a:t>글자 이내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5102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이름을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71709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닉네임을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838F5179-C735-4980-A2C0-E7F03D8F74C9}"/>
              </a:ext>
            </a:extLst>
          </p:cNvPr>
          <p:cNvSpPr/>
          <p:nvPr/>
        </p:nvSpPr>
        <p:spPr>
          <a:xfrm>
            <a:off x="1953226" y="22106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="" xmlns:a16="http://schemas.microsoft.com/office/drawing/2014/main" id="{A83F7F5B-63B8-4F3E-8C02-43B0A5CCFE60}"/>
              </a:ext>
            </a:extLst>
          </p:cNvPr>
          <p:cNvSpPr/>
          <p:nvPr/>
        </p:nvSpPr>
        <p:spPr>
          <a:xfrm>
            <a:off x="1953226" y="27144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0718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345400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휴대폰번호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숫자만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 발송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인증번호 발송 버튼 클릭시 인증번호 우측에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 카운트 다운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인증 번호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1355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3340197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="" xmlns:a16="http://schemas.microsoft.com/office/drawing/2014/main" id="{EB5A3A4C-B20B-496C-BD9D-CB6B0FEA1AEC}"/>
              </a:ext>
            </a:extLst>
          </p:cNvPr>
          <p:cNvSpPr/>
          <p:nvPr/>
        </p:nvSpPr>
        <p:spPr>
          <a:xfrm>
            <a:off x="1901879" y="22190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="" xmlns:a16="http://schemas.microsoft.com/office/drawing/2014/main" id="{C5AD0871-372A-4423-A47E-FE4809640366}"/>
              </a:ext>
            </a:extLst>
          </p:cNvPr>
          <p:cNvSpPr/>
          <p:nvPr/>
        </p:nvSpPr>
        <p:spPr>
          <a:xfrm>
            <a:off x="1901879" y="28359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D0A2B4D2-F33D-4D4E-B1F4-9E9478CDD4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2866172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 발송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39137F21-0C1B-42E6-802E-900C3906A37C}"/>
              </a:ext>
            </a:extLst>
          </p:cNvPr>
          <p:cNvSpPr/>
          <p:nvPr/>
        </p:nvSpPr>
        <p:spPr>
          <a:xfrm>
            <a:off x="1901879" y="329362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6319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주소 검색 결과값이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이메일 주소 입력시 다음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8773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38710" y="3210231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1E344536-8703-4CF7-A6D5-03A792CF38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79581" y="2755375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3" name="Google Shape;173;g7c553259d1_0_81">
            <a:extLst>
              <a:ext uri="{FF2B5EF4-FFF2-40B4-BE49-F238E27FC236}">
                <a16:creationId xmlns="" xmlns:a16="http://schemas.microsoft.com/office/drawing/2014/main" id="{C03F6E60-C48C-4138-92CD-0AD5BA16547D}"/>
              </a:ext>
            </a:extLst>
          </p:cNvPr>
          <p:cNvSpPr/>
          <p:nvPr/>
        </p:nvSpPr>
        <p:spPr>
          <a:xfrm>
            <a:off x="1953226" y="22283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="" xmlns:a16="http://schemas.microsoft.com/office/drawing/2014/main" id="{52C5AFF9-DD49-4748-9F92-9157FCDBDB29}"/>
              </a:ext>
            </a:extLst>
          </p:cNvPr>
          <p:cNvSpPr/>
          <p:nvPr/>
        </p:nvSpPr>
        <p:spPr>
          <a:xfrm>
            <a:off x="1936008" y="3207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3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해당 이메일 플랫폼으로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58620" y="2892461"/>
            <a:ext cx="2768128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/>
              <a:t>이메일 인증 메일이 발송 되었습니다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="" xmlns:a16="http://schemas.microsoft.com/office/drawing/2014/main" id="{C28571E1-6443-4FC7-8A9B-C6EA1927D2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10476" y="3521797"/>
          <a:ext cx="251667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67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메일 확인 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2F919259-1870-4FBF-A810-97B31F123036}"/>
              </a:ext>
            </a:extLst>
          </p:cNvPr>
          <p:cNvSpPr/>
          <p:nvPr/>
        </p:nvSpPr>
        <p:spPr>
          <a:xfrm>
            <a:off x="1934782" y="354441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43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="" xmlns:a16="http://schemas.microsoft.com/office/drawing/2014/main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15ED9EDB-CF0A-4E59-BA0D-1BE8CBB491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="" xmlns:a16="http://schemas.microsoft.com/office/drawing/2014/main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="" xmlns:a16="http://schemas.microsoft.com/office/drawing/2014/main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="" xmlns:a16="http://schemas.microsoft.com/office/drawing/2014/main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6152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user_m_sh_login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369020" y="1549903"/>
            <a:ext cx="338969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555875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977832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415831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982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5420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="" xmlns:a16="http://schemas.microsoft.com/office/drawing/2014/main" id="{328F90DF-7F2C-4368-9D10-CFF5D1EBB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34166" y="2072422"/>
          <a:ext cx="1063002" cy="80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002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802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로고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765BB16F-BB98-4116-A44F-AC8B9D3485D6}"/>
              </a:ext>
            </a:extLst>
          </p:cNvPr>
          <p:cNvGraphicFramePr/>
          <p:nvPr>
            <p:extLst/>
          </p:nvPr>
        </p:nvGraphicFramePr>
        <p:xfrm>
          <a:off x="8509686" y="1289960"/>
          <a:ext cx="3491813" cy="256089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유효한 값 입력시 자동 로그인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2B6FED09-9732-4EB1-A861-5B53EF39E4F2}"/>
              </a:ext>
            </a:extLst>
          </p:cNvPr>
          <p:cNvSpPr/>
          <p:nvPr/>
        </p:nvSpPr>
        <p:spPr>
          <a:xfrm>
            <a:off x="2217670" y="355587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73;g7c553259d1_0_81">
            <a:extLst>
              <a:ext uri="{FF2B5EF4-FFF2-40B4-BE49-F238E27FC236}">
                <a16:creationId xmlns="" xmlns:a16="http://schemas.microsoft.com/office/drawing/2014/main" id="{4A404A17-C1CC-40DF-8535-C70275F311BA}"/>
              </a:ext>
            </a:extLst>
          </p:cNvPr>
          <p:cNvSpPr/>
          <p:nvPr/>
        </p:nvSpPr>
        <p:spPr>
          <a:xfrm>
            <a:off x="2141995" y="49834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5661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="" xmlns:a16="http://schemas.microsoft.com/office/drawing/2014/main" id="{40FB2DB6-A515-4915-A8A9-7E513800D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="" xmlns:a16="http://schemas.microsoft.com/office/drawing/2014/main" id="{612214B3-67AB-4F9C-8335-09C141ED6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C70A04D7-E27B-4E46-B6D4-2D6F40CC3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266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346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0C399127-1547-4622-BA81-940726092E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="" xmlns:a16="http://schemas.microsoft.com/office/drawing/2014/main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617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36073"/>
            <a:ext cx="8457919" cy="52036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253098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159338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45188" y="1110208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84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24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=""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=""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=""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=""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24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16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66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="" xmlns:a16="http://schemas.microsoft.com/office/drawing/2014/main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59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85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637" y="4297835"/>
            <a:ext cx="7920682" cy="225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52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57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52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47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68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22" y="1910920"/>
            <a:ext cx="763313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180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진행상황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셀렉트박스로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입력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2754" y="1647568"/>
            <a:ext cx="6327379" cy="4453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47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291" y="2414846"/>
            <a:ext cx="7914503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579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536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진행상황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박스로 변경 가능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반납중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반납 완료만 가능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내용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확인 버튼 누르면 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해당 내용이 갱신이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373221"/>
            <a:ext cx="7142205" cy="27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728" y="4135395"/>
            <a:ext cx="7323651" cy="2207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062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/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25" y="1559172"/>
            <a:ext cx="4276725" cy="1447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7355392" y="1091686"/>
            <a:ext cx="395534" cy="553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01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6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3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76"/>
            <a:ext cx="12192000" cy="67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9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5" y="644819"/>
            <a:ext cx="12064337" cy="56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615"/>
            <a:ext cx="12192000" cy="58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1629</Words>
  <Application>Microsoft Office PowerPoint</Application>
  <PresentationFormat>와이드스크린</PresentationFormat>
  <Paragraphs>693</Paragraphs>
  <Slides>51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Malgun Gothic</vt:lpstr>
      <vt:lpstr>Malgun Gothic</vt:lpstr>
      <vt:lpstr>Arial</vt:lpstr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화면설계서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507-07</cp:lastModifiedBy>
  <cp:revision>7</cp:revision>
  <dcterms:created xsi:type="dcterms:W3CDTF">2020-03-05T07:09:16Z</dcterms:created>
  <dcterms:modified xsi:type="dcterms:W3CDTF">2020-03-05T07:34:08Z</dcterms:modified>
</cp:coreProperties>
</file>